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</p:sldIdLst>
  <p:sldSz cx="12192000" cy="6858000"/>
  <p:notesSz cx="6735763" cy="98694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polletta Gerardo" userId="e0c20960-0617-4b7d-a6f6-faea220909e7" providerId="ADAL" clId="{B9CBD5DF-641C-4712-8B83-62D25A629B38}"/>
    <pc:docChg chg="modSld">
      <pc:chgData name="Cipolletta Gerardo" userId="e0c20960-0617-4b7d-a6f6-faea220909e7" providerId="ADAL" clId="{B9CBD5DF-641C-4712-8B83-62D25A629B38}" dt="2024-09-24T11:23:22.309" v="65" actId="20577"/>
      <pc:docMkLst>
        <pc:docMk/>
      </pc:docMkLst>
      <pc:sldChg chg="modSp mod">
        <pc:chgData name="Cipolletta Gerardo" userId="e0c20960-0617-4b7d-a6f6-faea220909e7" providerId="ADAL" clId="{B9CBD5DF-641C-4712-8B83-62D25A629B38}" dt="2024-09-24T11:23:22.309" v="65" actId="20577"/>
        <pc:sldMkLst>
          <pc:docMk/>
          <pc:sldMk cId="3359388099" sldId="257"/>
        </pc:sldMkLst>
        <pc:spChg chg="mod">
          <ac:chgData name="Cipolletta Gerardo" userId="e0c20960-0617-4b7d-a6f6-faea220909e7" providerId="ADAL" clId="{B9CBD5DF-641C-4712-8B83-62D25A629B38}" dt="2024-09-24T11:23:22.309" v="65" actId="20577"/>
          <ac:spMkLst>
            <pc:docMk/>
            <pc:sldMk cId="3359388099" sldId="257"/>
            <ac:spMk id="8" creationId="{94E13F18-8080-4414-BC89-88DF4F5658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CAD9DD-3DB8-4D65-A794-02ABD73BD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160061-1E36-454E-B996-F5CA2E8CF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7DE5DD-87F5-4A93-912A-F44D53E8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A615245-297D-4BD1-AC47-D4B379D9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9AD4F9-1DED-49DB-AD9B-5B25D6E8E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608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80905C-B513-41AD-91B9-D8E7FC240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5852F4-65EC-49DF-831E-EF212B108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3AA14D-03A9-4850-86D0-65D1CD68C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A66443-52B5-41A4-BB2B-A1F4E029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04D63D-E800-4FED-8803-F3E03497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ECD21E-9EBA-448A-99D0-C45DDE331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038991-DED6-41D0-A468-5D0E3BC78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E3E592-CA3C-4A6B-8068-7F033C37C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31DFCE-BFDE-4CE2-8815-BCD8EF7F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6AE449-60B2-49C8-9DBA-8A37E520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28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0BC3D3-9A94-4B25-98BA-DD63F592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AB99C8-767C-4B41-98BD-B1642E162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6BE7B71-F3D4-463D-8199-7389964AC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E812C5C-C2C7-4815-A952-5612A70F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DE8FFD-539D-41BB-A773-CA048BBD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EE0F84D-5834-49E5-AA64-ECF656DD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41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388905-502D-4415-B381-0FB01944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BAB87F6-8C55-4774-B237-FA9E52BDA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68D81A2-11A9-4B9D-953A-A8B8649EC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3575A8-DE9C-4FA1-981D-4BE683EA9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8DEF2B0-4C40-4D82-BAD9-CA7775644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0A254B0-BFD0-4D34-8326-6E56F7F1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E6D6B17-FF94-44FC-BE6A-5189E1CE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EA2AF3C-5AFF-4134-9CE7-548BE6D1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87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F2FDEC-1DB0-4DB4-BAD2-81EB28B69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CEE46F-2AC9-49E9-82F7-DA4C5C0F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D3BB22C-A2FB-4346-9A9F-400B4408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4E907C-C62E-43BC-A4F6-C2052491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1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5155C8-C41A-4B9E-9718-AF51D0FCB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2ACD51-AFDB-40C1-9DAC-742742B88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F6A37B-FB52-453F-B881-8EDD0F23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245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C43EFB-A345-4553-8290-3B30378E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B189A7-CA0F-41F3-AAB6-935729C19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62D0185-AABC-4DE1-9D38-6D3EB9905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BFD10B-88FF-470E-9F20-4D4D551AD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BDFCBE4-EA24-4D38-84E8-4E861A633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1C54D6A-10BA-41AF-81C5-EC32F298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45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9718C9-719C-4825-A8FD-A0574E922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C5E7F2F-FCE8-4622-B754-3ED9525213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F83DC8-0A58-4F55-8770-9511E378D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0498CE6-3B49-4E8C-B6E3-8837858A4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A7C2A5-5640-49E1-A73E-56EEFE8C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254B2E-63C4-408D-A612-7ACDD24D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75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331EEE-1152-427F-AF88-EDD9D91AF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514999-CB21-40D4-A9BC-5A9CE3D11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A95955-046F-4356-ADF3-21F1AAFD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2445AE-49FD-49EC-9F20-4BD5E489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C21CCF-4CBA-4458-9D20-A2B785865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30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ED5A917-92A3-4D0A-964C-27678AF24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EE32DD5-802D-4B04-9A4B-D79107AA9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EAF647-09AB-4021-9F9C-BBDB8235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612C4D-2F9A-4D71-8FCA-0911730A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9D711D-B12F-4F4E-A5E3-749EFF10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828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7114F57-2B9C-4492-9A8D-830DCC94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C6D6A1-03BB-48E6-A6E9-32070E6D9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1BCD0F-23EB-4F63-9522-5C775B5E2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CB9FC-98FE-439B-BC88-EEB04079A3AC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81EC43-6564-4AAF-BE9A-50BA9C4A2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664B97-9C8B-4542-B48E-437041BFF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0D98D-9961-4C2D-84AE-2EC7473F37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54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640E72-4E1A-4105-8E25-F9210C751F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AF7CEA-FB18-43BE-B662-2344F485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F2561DE-67E3-4B17-9F93-1ADDA742A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8350" y="-93307"/>
            <a:ext cx="16268700" cy="890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7F2C76BD-E108-48A6-B5DE-7096A0136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907" y="850932"/>
            <a:ext cx="725733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  <a:lum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it-IT" sz="4400" b="1">
                <a:solidFill>
                  <a:srgbClr val="FFFFFF"/>
                </a:solidFill>
                <a:effectLst/>
                <a:latin typeface="Calibri"/>
                <a:ea typeface="Titillium Web" panose="00000500000000000000" pitchFamily="2" charset="0"/>
                <a:cs typeface="Titillium Web" panose="00000500000000000000" pitchFamily="2" charset="0"/>
              </a:rPr>
              <a:t>RENDICONTO SOCIALE </a:t>
            </a:r>
            <a:r>
              <a:rPr lang="it-IT" sz="4400" b="1">
                <a:solidFill>
                  <a:srgbClr val="FFFFFF"/>
                </a:solidFill>
                <a:latin typeface="Calibri"/>
                <a:ea typeface="Titillium Web" panose="00000500000000000000" pitchFamily="2" charset="0"/>
                <a:cs typeface="Titillium Web" panose="00000500000000000000" pitchFamily="2" charset="0"/>
              </a:rPr>
              <a:t>2023</a:t>
            </a:r>
            <a:endParaRPr lang="it-IT" sz="1100">
              <a:effectLst/>
              <a:latin typeface="Titillium Web" panose="00000500000000000000" pitchFamily="2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algn="ctr"/>
            <a:r>
              <a:rPr lang="it-IT" sz="44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INPS AVELLINO</a:t>
            </a:r>
            <a:endParaRPr lang="it-IT" sz="1100">
              <a:effectLst/>
              <a:latin typeface="Titillium Web" panose="00000500000000000000" pitchFamily="2" charset="0"/>
              <a:ea typeface="Titillium Web" panose="00000500000000000000" pitchFamily="2" charset="0"/>
              <a:cs typeface="Titillium Web" panose="00000500000000000000" pitchFamily="2" charset="0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37BEEC4C-C8FD-41ED-84F3-B4B925A48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90" y="5169993"/>
            <a:ext cx="6174455" cy="186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  <a:lum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it-IT" sz="2000" b="1" i="1">
                <a:solidFill>
                  <a:srgbClr val="FFFFFF"/>
                </a:solidFill>
                <a:effectLst/>
                <a:latin typeface="Avenir Next LT Pro Light" panose="020B0304020202090204" pitchFamily="34" charset="0"/>
                <a:ea typeface="Titillium Web" panose="00000500000000000000" pitchFamily="2" charset="0"/>
                <a:cs typeface="Calibri" panose="020F0502020204030204" pitchFamily="34" charset="0"/>
              </a:rPr>
              <a:t>La S.V. è invitata a partecipare alla presentazione del</a:t>
            </a:r>
            <a:endParaRPr lang="it-IT" sz="1050">
              <a:effectLst/>
              <a:latin typeface="Titillium Web" panose="00000500000000000000" pitchFamily="2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algn="ctr"/>
            <a:r>
              <a:rPr lang="it-IT" sz="2000" b="1" i="1">
                <a:solidFill>
                  <a:srgbClr val="FFFFFF"/>
                </a:solidFill>
                <a:effectLst/>
                <a:latin typeface="Avenir Next LT Pro Light"/>
                <a:ea typeface="Titillium Web" panose="00000500000000000000" pitchFamily="2" charset="0"/>
                <a:cs typeface="Calibri"/>
              </a:rPr>
              <a:t>Rendiconto Sociale </a:t>
            </a:r>
            <a:r>
              <a:rPr lang="it-IT" sz="2000" b="1" i="1">
                <a:solidFill>
                  <a:srgbClr val="FFFFFF"/>
                </a:solidFill>
                <a:latin typeface="Avenir Next LT Pro Light"/>
                <a:ea typeface="Titillium Web" panose="00000500000000000000" pitchFamily="2" charset="0"/>
                <a:cs typeface="Calibri"/>
              </a:rPr>
              <a:t>2023</a:t>
            </a:r>
            <a:r>
              <a:rPr lang="it-IT" sz="2000" b="1" i="1">
                <a:solidFill>
                  <a:srgbClr val="FFFFFF"/>
                </a:solidFill>
                <a:effectLst/>
                <a:latin typeface="Avenir Next LT Pro Light"/>
                <a:ea typeface="Titillium Web" panose="00000500000000000000" pitchFamily="2" charset="0"/>
                <a:cs typeface="Calibri"/>
              </a:rPr>
              <a:t> INPS AVELLINO</a:t>
            </a:r>
            <a:endParaRPr lang="it-IT" sz="1050">
              <a:effectLst/>
              <a:latin typeface="Avenir Next LT Pro Light"/>
              <a:ea typeface="Titillium Web" panose="00000500000000000000" pitchFamily="2" charset="0"/>
              <a:cs typeface="Calibri"/>
            </a:endParaRPr>
          </a:p>
          <a:p>
            <a:pPr algn="ctr"/>
            <a:endParaRPr lang="it-IT" sz="1050">
              <a:effectLst/>
              <a:latin typeface="Titillium Web" panose="00000500000000000000" pitchFamily="2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algn="ctr"/>
            <a:r>
              <a:rPr lang="it-IT" sz="2000" b="1" i="1">
                <a:solidFill>
                  <a:srgbClr val="FFFFFF"/>
                </a:solidFill>
                <a:effectLst/>
                <a:latin typeface="Avenir Next LT Pro Light"/>
                <a:ea typeface="Titillium Web" panose="00000500000000000000" pitchFamily="2" charset="0"/>
                <a:cs typeface="Calibri"/>
              </a:rPr>
              <a:t>AVELLINO </a:t>
            </a:r>
            <a:r>
              <a:rPr lang="it-IT" sz="2000" b="1" i="1">
                <a:solidFill>
                  <a:srgbClr val="FFFFFF"/>
                </a:solidFill>
                <a:latin typeface="Avenir Next LT Pro Light"/>
                <a:ea typeface="Titillium Web" panose="00000500000000000000" pitchFamily="2" charset="0"/>
                <a:cs typeface="Calibri"/>
              </a:rPr>
              <a:t>16 Ottobre</a:t>
            </a:r>
            <a:r>
              <a:rPr lang="it-IT" sz="2000" b="1" i="1">
                <a:solidFill>
                  <a:srgbClr val="FFFFFF"/>
                </a:solidFill>
                <a:effectLst/>
                <a:latin typeface="Avenir Next LT Pro Light"/>
                <a:ea typeface="Titillium Web" panose="00000500000000000000" pitchFamily="2" charset="0"/>
                <a:cs typeface="Calibri"/>
              </a:rPr>
              <a:t> </a:t>
            </a:r>
            <a:r>
              <a:rPr lang="it-IT" sz="2000" b="1" i="1">
                <a:solidFill>
                  <a:srgbClr val="FFFFFF"/>
                </a:solidFill>
                <a:latin typeface="Avenir Next LT Pro Light"/>
                <a:ea typeface="Titillium Web" panose="00000500000000000000" pitchFamily="2" charset="0"/>
                <a:cs typeface="Calibri"/>
              </a:rPr>
              <a:t>2024</a:t>
            </a:r>
            <a:r>
              <a:rPr lang="it-IT" sz="2000" b="1" i="1">
                <a:solidFill>
                  <a:srgbClr val="FFFFFF"/>
                </a:solidFill>
                <a:effectLst/>
                <a:latin typeface="Avenir Next LT Pro Light"/>
                <a:ea typeface="Titillium Web" panose="00000500000000000000" pitchFamily="2" charset="0"/>
                <a:cs typeface="Calibri"/>
              </a:rPr>
              <a:t> - ore </a:t>
            </a:r>
            <a:r>
              <a:rPr lang="it-IT" sz="2000" b="1" i="1">
                <a:solidFill>
                  <a:srgbClr val="FFFFFF"/>
                </a:solidFill>
                <a:latin typeface="Avenir Next LT Pro Light"/>
                <a:ea typeface="Titillium Web" panose="00000500000000000000" pitchFamily="2" charset="0"/>
                <a:cs typeface="Calibri"/>
              </a:rPr>
              <a:t>9.30</a:t>
            </a:r>
            <a:endParaRPr lang="it-IT" sz="1050">
              <a:effectLst/>
              <a:latin typeface="Avenir Next LT Pro Light"/>
              <a:ea typeface="Titillium Web" panose="00000500000000000000" pitchFamily="2" charset="0"/>
              <a:cs typeface="Calibri"/>
            </a:endParaRPr>
          </a:p>
          <a:p>
            <a:pPr algn="ctr"/>
            <a:r>
              <a:rPr lang="it-IT" sz="2000" b="1" i="1">
                <a:solidFill>
                  <a:srgbClr val="FFFFFF"/>
                </a:solidFill>
                <a:effectLst/>
                <a:latin typeface="Avenir Next LT Pro Light" panose="020B0304020202090204" pitchFamily="34" charset="0"/>
                <a:ea typeface="Titillium Web" panose="00000500000000000000" pitchFamily="2" charset="0"/>
                <a:cs typeface="Calibri" panose="020F0502020204030204" pitchFamily="34" charset="0"/>
              </a:rPr>
              <a:t>Sala «U. Agnelli» presso CONFINDUSTR</a:t>
            </a:r>
            <a:r>
              <a:rPr lang="it-IT" sz="2000" b="1" i="1">
                <a:solidFill>
                  <a:srgbClr val="FFFFFF"/>
                </a:solidFill>
                <a:latin typeface="Avenir Next LT Pro Light" panose="020B0304020202090204" pitchFamily="34" charset="0"/>
                <a:ea typeface="Titillium Web" panose="00000500000000000000" pitchFamily="2" charset="0"/>
                <a:cs typeface="Calibri" panose="020F0502020204030204" pitchFamily="34" charset="0"/>
              </a:rPr>
              <a:t>IA Avellino </a:t>
            </a:r>
            <a:r>
              <a:rPr lang="it-IT" sz="2000" b="1" i="1">
                <a:solidFill>
                  <a:srgbClr val="FFFFFF"/>
                </a:solidFill>
                <a:effectLst/>
                <a:latin typeface="Avenir Next LT Pro Light" panose="020B0304020202090204" pitchFamily="34" charset="0"/>
                <a:ea typeface="Titillium Web" panose="00000500000000000000" pitchFamily="2" charset="0"/>
                <a:cs typeface="Calibri" panose="020F0502020204030204" pitchFamily="34" charset="0"/>
              </a:rPr>
              <a:t>– </a:t>
            </a:r>
            <a:r>
              <a:rPr lang="it-IT" sz="2000" b="1" i="1">
                <a:solidFill>
                  <a:srgbClr val="FFFFFF"/>
                </a:solidFill>
                <a:latin typeface="Avenir Next LT Pro Light" panose="020B0304020202090204" pitchFamily="34" charset="0"/>
                <a:ea typeface="Titillium Web" panose="00000500000000000000" pitchFamily="2" charset="0"/>
                <a:cs typeface="Calibri" panose="020F0502020204030204" pitchFamily="34" charset="0"/>
              </a:rPr>
              <a:t>Via Palatucci 20/A</a:t>
            </a:r>
            <a:endParaRPr lang="it-IT" sz="1050">
              <a:effectLst/>
              <a:latin typeface="Titillium Web" panose="00000500000000000000" pitchFamily="2" charset="0"/>
              <a:ea typeface="Titillium Web" panose="00000500000000000000" pitchFamily="2" charset="0"/>
              <a:cs typeface="Titillium Web" panose="00000500000000000000" pitchFamily="2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AB8B769-6F43-46B0-9096-A037D229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560" y="5617027"/>
            <a:ext cx="3036071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9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7FBE2DD-19F6-4BF1-BFFD-8B2B9517E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577" y="3895087"/>
            <a:ext cx="4700423" cy="2962913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94E13F18-8080-4414-BC89-88DF4F565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5" y="790610"/>
            <a:ext cx="6920917" cy="515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939" tIns="293595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Saluti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altLang="it-IT" sz="1400" i="1" dirty="0">
              <a:solidFill>
                <a:srgbClr val="00235F"/>
              </a:solidFill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400" i="1" dirty="0">
                <a:solidFill>
                  <a:srgbClr val="00235F"/>
                </a:solidFill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Vincenzo Tedesco, Direttore Regionale INPS Campania  </a:t>
            </a: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	</a:t>
            </a: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i="1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Camilla Bernabei, Presidente Comitato Regionale INPS Campania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i="1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Emilio De Vizia, Presidente Confindustria Avellino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400" i="1" dirty="0">
                <a:solidFill>
                  <a:srgbClr val="00235F"/>
                </a:solidFill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Rizieri Buonopane Presidente Amministrazione Provinciale Avellino</a:t>
            </a:r>
            <a:endParaRPr kumimoji="0" lang="it-IT" altLang="it-IT" sz="1400" i="1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Introduzione</a:t>
            </a: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b="0" i="1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1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/>
                <a:ea typeface="Titillium Web" panose="00000500000000000000" pitchFamily="2" charset="0"/>
                <a:cs typeface="Titillium Web" panose="00000500000000000000" pitchFamily="2" charset="0"/>
              </a:rPr>
              <a:t>Raffaele </a:t>
            </a:r>
            <a:r>
              <a:rPr lang="it-IT" altLang="it-IT" sz="1400" i="1" dirty="0">
                <a:solidFill>
                  <a:srgbClr val="00235F"/>
                </a:solidFill>
                <a:latin typeface="Arial"/>
                <a:ea typeface="Titillium Web" panose="00000500000000000000" pitchFamily="2" charset="0"/>
                <a:cs typeface="Titillium Web" panose="00000500000000000000" pitchFamily="2" charset="0"/>
              </a:rPr>
              <a:t>Tangredi</a:t>
            </a:r>
            <a:r>
              <a:rPr kumimoji="0" lang="it-IT" altLang="it-IT" sz="1400" b="0" i="1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/>
                <a:ea typeface="Titillium Web" panose="00000500000000000000" pitchFamily="2" charset="0"/>
                <a:cs typeface="Titillium Web" panose="00000500000000000000" pitchFamily="2" charset="0"/>
              </a:rPr>
              <a:t>, Presidente Comitato Provinciale INPS Avellino</a:t>
            </a:r>
            <a:endParaRPr lang="it-IT" altLang="it-IT" sz="1400" b="0" i="1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Presentazione Rendiconto</a:t>
            </a: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i="1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i="1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Pierluigi Violante, Direttore Provinciale INPS Avellino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I</a:t>
            </a:r>
            <a:r>
              <a:rPr kumimoji="0" lang="it-IT" altLang="it-IT" sz="1400" b="1" i="0" u="none" strike="noStrike" cap="none" normalizeH="0" baseline="0" dirty="0" bmk="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nterventi delle parti sociali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400" b="0" i="1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 panose="020B0604020202020204" pitchFamily="34" charset="0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Conclusioni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400" i="1" dirty="0">
              <a:solidFill>
                <a:srgbClr val="00235F"/>
              </a:solidFill>
              <a:latin typeface="Arial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i="1" dirty="0">
                <a:solidFill>
                  <a:srgbClr val="00235F"/>
                </a:solidFill>
                <a:latin typeface="Arial"/>
                <a:ea typeface="Titillium Web" panose="00000500000000000000" pitchFamily="2" charset="0"/>
                <a:cs typeface="Titillium Web" panose="00000500000000000000" pitchFamily="2" charset="0"/>
              </a:rPr>
              <a:t>Ignazio Ganga, Componente Consiglio Indirizzo e Vigilanza INPS </a:t>
            </a:r>
            <a:endParaRPr lang="it-IT" altLang="it-IT" sz="1400" i="1" u="none" strike="noStrike" cap="none" normalizeH="0" baseline="0" dirty="0">
              <a:ln>
                <a:noFill/>
              </a:ln>
              <a:solidFill>
                <a:srgbClr val="00235F"/>
              </a:solidFill>
              <a:effectLst/>
              <a:latin typeface="Arial"/>
              <a:ea typeface="Titillium Web" panose="00000500000000000000" pitchFamily="2" charset="0"/>
              <a:cs typeface="Titillium Web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EBBC61D-D309-400E-9B2C-C221CDBDE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96" y="6272459"/>
            <a:ext cx="117238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 </a:t>
            </a:r>
            <a:endParaRPr kumimoji="0" lang="it-IT" altLang="it-IT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C682188-B6C2-4E81-A7CC-433FFC160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81" y="125715"/>
            <a:ext cx="117238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2000" b="1">
                <a:solidFill>
                  <a:srgbClr val="00235F"/>
                </a:solidFill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Programma</a:t>
            </a:r>
            <a:r>
              <a:rPr kumimoji="0" lang="it-IT" altLang="it-IT" sz="2000" b="0" i="0" u="none" strike="noStrike" cap="none" normalizeH="0" baseline="0">
                <a:ln>
                  <a:noFill/>
                </a:ln>
                <a:solidFill>
                  <a:srgbClr val="00235F"/>
                </a:solidFill>
                <a:effectLst/>
                <a:latin typeface="Arial" panose="020B0604020202020204" pitchFamily="34" charset="0"/>
                <a:ea typeface="Titillium Web" panose="00000500000000000000" pitchFamily="2" charset="0"/>
                <a:cs typeface="Titillium Web" panose="00000500000000000000" pitchFamily="2" charset="0"/>
              </a:rPr>
              <a:t> </a:t>
            </a:r>
            <a:endParaRPr kumimoji="0" lang="it-IT" altLang="it-IT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3880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108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Avenir Next LT Pro Light</vt:lpstr>
      <vt:lpstr>Calibri</vt:lpstr>
      <vt:lpstr>Calibri Light</vt:lpstr>
      <vt:lpstr>Titillium Web</vt:lpstr>
      <vt:lpstr>Tema di Office</vt:lpstr>
      <vt:lpstr>Presentazione standard di PowerPoint</vt:lpstr>
      <vt:lpstr>Presentazione standard di PowerPoint</vt:lpstr>
    </vt:vector>
  </TitlesOfParts>
  <Company>I.N.P.S. - Office 365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Mariano Stefano</dc:creator>
  <cp:lastModifiedBy>Cipolletta Gerardo</cp:lastModifiedBy>
  <cp:revision>1</cp:revision>
  <cp:lastPrinted>2023-11-16T06:42:47Z</cp:lastPrinted>
  <dcterms:created xsi:type="dcterms:W3CDTF">2023-10-10T09:22:44Z</dcterms:created>
  <dcterms:modified xsi:type="dcterms:W3CDTF">2024-09-24T11:24:17Z</dcterms:modified>
</cp:coreProperties>
</file>